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8" d="100"/>
          <a:sy n="78" d="100"/>
        </p:scale>
        <p:origin x="-128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lvl1pPr>
              <a:defRPr sz="5400"/>
            </a:lvl1pPr>
          </a:lstStyle>
          <a:p>
            <a:r>
              <a:rPr lang="en-US" altLang="ja-JP"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chor="t">
            <a:normAutofit/>
          </a:bodyPr>
          <a:lstStyle>
            <a:lvl1pPr marL="0" indent="0" algn="ctr">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ja-JP" smtClean="0"/>
              <a:t>Click to edit Master subtitle style</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13/05/06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Date Placeholder 3"/>
          <p:cNvSpPr>
            <a:spLocks noGrp="1"/>
          </p:cNvSpPr>
          <p:nvPr>
            <p:ph type="dt" sz="half" idx="10"/>
          </p:nvPr>
        </p:nvSpPr>
        <p:spPr/>
        <p:txBody>
          <a:bodyPr/>
          <a:lstStyle/>
          <a:p>
            <a:fld id="{8E36636D-D922-432D-A958-524484B5923D}" type="datetimeFigureOut">
              <a:rPr lang="en-US" smtClean="0"/>
              <a:pPr/>
              <a:t>13/05/06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ja-JP"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nchor="t"/>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13/05/06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dirty="0"/>
          </a:p>
        </p:txBody>
      </p:sp>
      <p:sp>
        <p:nvSpPr>
          <p:cNvPr id="3" name="Content Placeholder 2"/>
          <p:cNvSpPr>
            <a:spLocks noGrp="1"/>
          </p:cNvSpPr>
          <p:nvPr>
            <p:ph idx="1"/>
          </p:nvPr>
        </p:nvSpPr>
        <p:spPr/>
        <p:txBody>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13/05/06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ja-JP"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ja-JP" smtClean="0"/>
              <a:t>Click to edit Master text styles</a:t>
            </a:r>
          </a:p>
        </p:txBody>
      </p:sp>
      <p:sp>
        <p:nvSpPr>
          <p:cNvPr id="4" name="Date Placeholder 3"/>
          <p:cNvSpPr>
            <a:spLocks noGrp="1"/>
          </p:cNvSpPr>
          <p:nvPr>
            <p:ph type="dt" sz="half" idx="10"/>
          </p:nvPr>
        </p:nvSpPr>
        <p:spPr/>
        <p:txBody>
          <a:bodyPr/>
          <a:lstStyle/>
          <a:p>
            <a:fld id="{8E36636D-D922-432D-A958-524484B5923D}" type="datetimeFigureOut">
              <a:rPr lang="en-US" smtClean="0"/>
              <a:pPr/>
              <a:t>13/05/06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5" name="Date Placeholder 4"/>
          <p:cNvSpPr>
            <a:spLocks noGrp="1"/>
          </p:cNvSpPr>
          <p:nvPr>
            <p:ph type="dt" sz="half" idx="10"/>
          </p:nvPr>
        </p:nvSpPr>
        <p:spPr/>
        <p:txBody>
          <a:bodyPr/>
          <a:lstStyle/>
          <a:p>
            <a:fld id="{8E36636D-D922-432D-A958-524484B5923D}" type="datetimeFigureOut">
              <a:rPr lang="en-US" smtClean="0"/>
              <a:pPr/>
              <a:t>13/05/06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ja-JP"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7" name="Date Placeholder 6"/>
          <p:cNvSpPr>
            <a:spLocks noGrp="1"/>
          </p:cNvSpPr>
          <p:nvPr>
            <p:ph type="dt" sz="half" idx="10"/>
          </p:nvPr>
        </p:nvSpPr>
        <p:spPr/>
        <p:txBody>
          <a:bodyPr/>
          <a:lstStyle/>
          <a:p>
            <a:fld id="{8E36636D-D922-432D-A958-524484B5923D}" type="datetimeFigureOut">
              <a:rPr lang="en-US" smtClean="0"/>
              <a:pPr/>
              <a:t>13/05/06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Date Placeholder 2"/>
          <p:cNvSpPr>
            <a:spLocks noGrp="1"/>
          </p:cNvSpPr>
          <p:nvPr>
            <p:ph type="dt" sz="half" idx="10"/>
          </p:nvPr>
        </p:nvSpPr>
        <p:spPr/>
        <p:txBody>
          <a:bodyPr/>
          <a:lstStyle/>
          <a:p>
            <a:fld id="{8E36636D-D922-432D-A958-524484B5923D}" type="datetimeFigureOut">
              <a:rPr lang="en-US" smtClean="0"/>
              <a:pPr/>
              <a:t>13/05/06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6636D-D922-432D-A958-524484B5923D}" type="datetimeFigureOut">
              <a:rPr lang="en-US" smtClean="0"/>
              <a:pPr/>
              <a:t>13/05/06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ja-JP"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13/05/06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ja-JP"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ja-JP"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nchor="t"/>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13/05/06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1143000"/>
          </a:xfrm>
          <a:prstGeom prst="rect">
            <a:avLst/>
          </a:prstGeom>
        </p:spPr>
        <p:txBody>
          <a:bodyPr vert="horz" lIns="91440" tIns="45720" rIns="91440" bIns="45720" rtlCol="0" anchor="t">
            <a:normAutofit/>
          </a:bodyPr>
          <a:lstStyle/>
          <a:p>
            <a:r>
              <a:rPr lang="en-US" altLang="ja-JP"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chor="ctr">
            <a:normAutofit/>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36636D-D922-432D-A958-524484B5923D}" type="datetimeFigureOut">
              <a:rPr lang="en-US" smtClean="0"/>
              <a:pPr/>
              <a:t>13/05/06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28FB93-0A08-4E7D-8E63-9EFA29F1E09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50000"/>
        </a:lnSpc>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lnSpc>
          <a:spcPct val="150000"/>
        </a:lnSpc>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7237" y="3051002"/>
            <a:ext cx="8697853" cy="883774"/>
          </a:xfrm>
        </p:spPr>
        <p:txBody>
          <a:bodyPr>
            <a:noAutofit/>
          </a:bodyPr>
          <a:lstStyle/>
          <a:p>
            <a:pPr algn="l"/>
            <a:r>
              <a:rPr lang="en-US" dirty="0" err="1" smtClean="0"/>
              <a:t>Belzec</a:t>
            </a:r>
            <a:r>
              <a:rPr lang="en-US" dirty="0" smtClean="0"/>
              <a:t> extermination camp</a:t>
            </a:r>
            <a:endParaRPr lang="en-US" dirty="0"/>
          </a:p>
        </p:txBody>
      </p:sp>
    </p:spTree>
    <p:extLst>
      <p:ext uri="{BB962C8B-B14F-4D97-AF65-F5344CB8AC3E}">
        <p14:creationId xmlns:p14="http://schemas.microsoft.com/office/powerpoint/2010/main" val="3641659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89099"/>
            <a:ext cx="7772400" cy="1470025"/>
          </a:xfrm>
        </p:spPr>
        <p:txBody>
          <a:bodyPr/>
          <a:lstStyle/>
          <a:p>
            <a:r>
              <a:rPr lang="en-US" dirty="0" smtClean="0"/>
              <a:t>Introduction</a:t>
            </a:r>
            <a:endParaRPr lang="en-US" dirty="0"/>
          </a:p>
        </p:txBody>
      </p:sp>
      <p:sp>
        <p:nvSpPr>
          <p:cNvPr id="4" name="Subtitle 3"/>
          <p:cNvSpPr>
            <a:spLocks noGrp="1"/>
          </p:cNvSpPr>
          <p:nvPr>
            <p:ph type="subTitle" idx="1"/>
          </p:nvPr>
        </p:nvSpPr>
        <p:spPr>
          <a:xfrm>
            <a:off x="1371600" y="2459124"/>
            <a:ext cx="6400800" cy="3179676"/>
          </a:xfrm>
        </p:spPr>
        <p:txBody>
          <a:bodyPr/>
          <a:lstStyle/>
          <a:p>
            <a:pPr algn="l"/>
            <a:r>
              <a:rPr lang="en-US" dirty="0" smtClean="0"/>
              <a:t>This happened was really terrible and  holocaust, between 430,000 and 500,000 Jews are killed by German Nazis at </a:t>
            </a:r>
            <a:r>
              <a:rPr lang="en-US" dirty="0" err="1" smtClean="0"/>
              <a:t>belzec</a:t>
            </a:r>
            <a:endParaRPr lang="en-US" dirty="0" smtClean="0"/>
          </a:p>
          <a:p>
            <a:pPr algn="l"/>
            <a:r>
              <a:rPr lang="en-US" dirty="0" smtClean="0"/>
              <a:t>Hopefully we never ever do that’s again. </a:t>
            </a:r>
            <a:endParaRPr lang="en-US" dirty="0"/>
          </a:p>
        </p:txBody>
      </p:sp>
    </p:spTree>
    <p:extLst>
      <p:ext uri="{BB962C8B-B14F-4D97-AF65-F5344CB8AC3E}">
        <p14:creationId xmlns:p14="http://schemas.microsoft.com/office/powerpoint/2010/main" val="336318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5425"/>
            <a:ext cx="7772400" cy="1108824"/>
          </a:xfrm>
        </p:spPr>
        <p:txBody>
          <a:bodyPr/>
          <a:lstStyle/>
          <a:p>
            <a:r>
              <a:rPr lang="en-US" dirty="0" smtClean="0"/>
              <a:t>Where is </a:t>
            </a:r>
            <a:r>
              <a:rPr lang="en-US" dirty="0" err="1" smtClean="0"/>
              <a:t>Belzec</a:t>
            </a:r>
            <a:r>
              <a:rPr lang="en-US" dirty="0"/>
              <a:t>?</a:t>
            </a:r>
          </a:p>
        </p:txBody>
      </p:sp>
      <p:sp>
        <p:nvSpPr>
          <p:cNvPr id="5" name="Subtitle 4"/>
          <p:cNvSpPr>
            <a:spLocks noGrp="1"/>
          </p:cNvSpPr>
          <p:nvPr>
            <p:ph type="subTitle" idx="1"/>
          </p:nvPr>
        </p:nvSpPr>
        <p:spPr>
          <a:xfrm>
            <a:off x="685800" y="1414249"/>
            <a:ext cx="7772400" cy="2572353"/>
          </a:xfrm>
        </p:spPr>
        <p:txBody>
          <a:bodyPr>
            <a:noAutofit/>
          </a:bodyPr>
          <a:lstStyle/>
          <a:p>
            <a:pPr algn="l"/>
            <a:r>
              <a:rPr lang="en-US" sz="2400" dirty="0"/>
              <a:t>The camp was situated in German</a:t>
            </a:r>
            <a:r>
              <a:rPr lang="en-US" sz="2400" dirty="0" smtClean="0"/>
              <a:t>-</a:t>
            </a:r>
          </a:p>
          <a:p>
            <a:pPr algn="l"/>
            <a:r>
              <a:rPr lang="en-US" sz="2400" dirty="0" smtClean="0">
                <a:solidFill>
                  <a:schemeClr val="bg2">
                    <a:lumMod val="10000"/>
                    <a:lumOff val="90000"/>
                  </a:schemeClr>
                </a:solidFill>
              </a:rPr>
              <a:t>About 1km south of the local railroad station of </a:t>
            </a:r>
            <a:r>
              <a:rPr lang="en-US" sz="2400" dirty="0" err="1" smtClean="0">
                <a:solidFill>
                  <a:schemeClr val="bg2">
                    <a:lumMod val="10000"/>
                    <a:lumOff val="90000"/>
                  </a:schemeClr>
                </a:solidFill>
              </a:rPr>
              <a:t>Belzec</a:t>
            </a:r>
            <a:r>
              <a:rPr lang="en-US" sz="2400" dirty="0" smtClean="0">
                <a:solidFill>
                  <a:schemeClr val="bg2">
                    <a:lumMod val="10000"/>
                    <a:lumOff val="90000"/>
                  </a:schemeClr>
                </a:solidFill>
              </a:rPr>
              <a:t> in the Lublin district of the General Government territory, and operated from March 17,1942 to the end of December 1942</a:t>
            </a:r>
            <a:endParaRPr lang="en-US" sz="2400" dirty="0">
              <a:solidFill>
                <a:schemeClr val="bg2">
                  <a:lumMod val="10000"/>
                  <a:lumOff val="90000"/>
                </a:schemeClr>
              </a:solidFill>
            </a:endParaRPr>
          </a:p>
        </p:txBody>
      </p:sp>
      <p:pic>
        <p:nvPicPr>
          <p:cNvPr id="4" name="Content Placeholder 3" descr="WW2-Holocaust-Poland.png"/>
          <p:cNvPicPr>
            <a:picLocks noGrp="1" noChangeAspect="1"/>
          </p:cNvPicPr>
          <p:nvPr>
            <p:ph idx="4294967295"/>
          </p:nvPr>
        </p:nvPicPr>
        <p:blipFill>
          <a:blip r:embed="rId2">
            <a:extLst>
              <a:ext uri="{28A0092B-C50C-407E-A947-70E740481C1C}">
                <a14:useLocalDpi xmlns:a14="http://schemas.microsoft.com/office/drawing/2010/main" val="0"/>
              </a:ext>
            </a:extLst>
          </a:blip>
          <a:srcRect t="20474" b="20474"/>
          <a:stretch>
            <a:fillRect/>
          </a:stretch>
        </p:blipFill>
        <p:spPr>
          <a:xfrm>
            <a:off x="1446963" y="3858002"/>
            <a:ext cx="6286248" cy="2861351"/>
          </a:xfrm>
        </p:spPr>
      </p:pic>
    </p:spTree>
    <p:extLst>
      <p:ext uri="{BB962C8B-B14F-4D97-AF65-F5344CB8AC3E}">
        <p14:creationId xmlns:p14="http://schemas.microsoft.com/office/powerpoint/2010/main" val="1472622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60400"/>
            <a:ext cx="7772400" cy="1470025"/>
          </a:xfrm>
        </p:spPr>
        <p:txBody>
          <a:bodyPr>
            <a:normAutofit fontScale="90000"/>
          </a:bodyPr>
          <a:lstStyle/>
          <a:p>
            <a:r>
              <a:rPr lang="en-US" dirty="0" smtClean="0"/>
              <a:t>Why many people killed by Nazis</a:t>
            </a:r>
            <a:endParaRPr lang="en-US" dirty="0"/>
          </a:p>
        </p:txBody>
      </p:sp>
      <p:sp>
        <p:nvSpPr>
          <p:cNvPr id="4" name="Subtitle 3"/>
          <p:cNvSpPr>
            <a:spLocks noGrp="1"/>
          </p:cNvSpPr>
          <p:nvPr>
            <p:ph type="subTitle" idx="1"/>
          </p:nvPr>
        </p:nvSpPr>
        <p:spPr>
          <a:xfrm>
            <a:off x="1371600" y="2130425"/>
            <a:ext cx="6400800" cy="3508375"/>
          </a:xfrm>
        </p:spPr>
        <p:txBody>
          <a:bodyPr>
            <a:normAutofit fontScale="92500" lnSpcReduction="10000"/>
          </a:bodyPr>
          <a:lstStyle/>
          <a:p>
            <a:r>
              <a:rPr lang="en-US" dirty="0" smtClean="0"/>
              <a:t>Some Polish people had a strong position so Nazis didn’t want to keep it so they decided to kill them.</a:t>
            </a:r>
          </a:p>
          <a:p>
            <a:r>
              <a:rPr lang="en-US" dirty="0" smtClean="0"/>
              <a:t>Many Jews killed by Nazis because they wanted to experimentation for the war then </a:t>
            </a:r>
            <a:r>
              <a:rPr lang="en-US" smtClean="0"/>
              <a:t>they realized It’s good or not.</a:t>
            </a:r>
            <a:endParaRPr lang="en-US" dirty="0"/>
          </a:p>
        </p:txBody>
      </p:sp>
    </p:spTree>
    <p:extLst>
      <p:ext uri="{BB962C8B-B14F-4D97-AF65-F5344CB8AC3E}">
        <p14:creationId xmlns:p14="http://schemas.microsoft.com/office/powerpoint/2010/main" val="374782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20528"/>
            <a:ext cx="7772400" cy="933323"/>
          </a:xfrm>
        </p:spPr>
        <p:txBody>
          <a:bodyPr/>
          <a:lstStyle/>
          <a:p>
            <a:r>
              <a:rPr lang="en-US" b="1" dirty="0" err="1"/>
              <a:t>Odilo</a:t>
            </a:r>
            <a:r>
              <a:rPr lang="en-US" b="1" dirty="0"/>
              <a:t> </a:t>
            </a:r>
            <a:r>
              <a:rPr lang="en-US" b="1" dirty="0" err="1"/>
              <a:t>Globocnik</a:t>
            </a:r>
            <a:endParaRPr lang="en-US" dirty="0"/>
          </a:p>
        </p:txBody>
      </p:sp>
      <p:sp>
        <p:nvSpPr>
          <p:cNvPr id="4" name="Subtitle 3"/>
          <p:cNvSpPr>
            <a:spLocks noGrp="1"/>
          </p:cNvSpPr>
          <p:nvPr>
            <p:ph type="subTitle" idx="1"/>
          </p:nvPr>
        </p:nvSpPr>
        <p:spPr>
          <a:xfrm>
            <a:off x="225083" y="1478902"/>
            <a:ext cx="4515268" cy="4838576"/>
          </a:xfrm>
        </p:spPr>
        <p:txBody>
          <a:bodyPr>
            <a:normAutofit fontScale="92500" lnSpcReduction="10000"/>
          </a:bodyPr>
          <a:lstStyle/>
          <a:p>
            <a:pPr algn="l"/>
            <a:r>
              <a:rPr lang="en-US" dirty="0" smtClean="0"/>
              <a:t>He was a prominent Austrian Nazi and later an SS leader. As the lead administrator of Operation </a:t>
            </a:r>
            <a:r>
              <a:rPr lang="en-US" dirty="0" err="1" smtClean="0"/>
              <a:t>Reinhard</a:t>
            </a:r>
            <a:r>
              <a:rPr lang="en-US" dirty="0" smtClean="0"/>
              <a:t> and an associate of Adolf Eichmann, </a:t>
            </a:r>
            <a:r>
              <a:rPr lang="en-US" dirty="0" err="1" smtClean="0"/>
              <a:t>Globocnik</a:t>
            </a:r>
            <a:r>
              <a:rPr lang="en-US" dirty="0" smtClean="0"/>
              <a:t> Played a major role in the extermination of Jews and others during </a:t>
            </a:r>
            <a:r>
              <a:rPr lang="en-US" dirty="0" err="1" smtClean="0"/>
              <a:t>Holocoust</a:t>
            </a:r>
            <a:endParaRPr lang="en-US" dirty="0" smtClean="0"/>
          </a:p>
        </p:txBody>
      </p:sp>
      <p:pic>
        <p:nvPicPr>
          <p:cNvPr id="5" name="Picture 4" descr="436px-Bundesarchiv_Bild_146-2007-0188,_Odilo_Globocni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744" y="1478902"/>
            <a:ext cx="3780319" cy="5202274"/>
          </a:xfrm>
          <a:prstGeom prst="rect">
            <a:avLst/>
          </a:prstGeom>
        </p:spPr>
      </p:pic>
    </p:spTree>
    <p:extLst>
      <p:ext uri="{BB962C8B-B14F-4D97-AF65-F5344CB8AC3E}">
        <p14:creationId xmlns:p14="http://schemas.microsoft.com/office/powerpoint/2010/main" val="278006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3258" y="241125"/>
            <a:ext cx="7772400" cy="1205274"/>
          </a:xfrm>
        </p:spPr>
        <p:txBody>
          <a:bodyPr/>
          <a:lstStyle/>
          <a:p>
            <a:r>
              <a:rPr lang="en-US" dirty="0" smtClean="0"/>
              <a:t>Adolf Hitler </a:t>
            </a:r>
            <a:endParaRPr lang="en-US" dirty="0"/>
          </a:p>
        </p:txBody>
      </p:sp>
      <p:sp>
        <p:nvSpPr>
          <p:cNvPr id="6" name="Subtitle 5"/>
          <p:cNvSpPr>
            <a:spLocks noGrp="1"/>
          </p:cNvSpPr>
          <p:nvPr>
            <p:ph type="subTitle" idx="1"/>
          </p:nvPr>
        </p:nvSpPr>
        <p:spPr>
          <a:xfrm>
            <a:off x="406958" y="1973698"/>
            <a:ext cx="3885698" cy="4504530"/>
          </a:xfrm>
        </p:spPr>
        <p:txBody>
          <a:bodyPr>
            <a:normAutofit fontScale="92500" lnSpcReduction="20000"/>
          </a:bodyPr>
          <a:lstStyle/>
          <a:p>
            <a:pPr algn="l"/>
            <a:r>
              <a:rPr lang="en-US" dirty="0" smtClean="0"/>
              <a:t>20 April 1889- 30 April 1945, he was and Austrian –born German politician and the reader of Nazi party. Hitler was at the center of Nazi Germany, World War 2 in Europe and the Holocaust </a:t>
            </a:r>
            <a:endParaRPr lang="en-US" dirty="0"/>
          </a:p>
        </p:txBody>
      </p:sp>
      <p:pic>
        <p:nvPicPr>
          <p:cNvPr id="7" name="Picture 6" descr="379px-Bundesarchiv_Bild_183-S33882,_Adolf_Hitler_retouch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9507" y="1720026"/>
            <a:ext cx="4331970" cy="4912924"/>
          </a:xfrm>
          <a:prstGeom prst="rect">
            <a:avLst/>
          </a:prstGeom>
        </p:spPr>
      </p:pic>
    </p:spTree>
    <p:extLst>
      <p:ext uri="{BB962C8B-B14F-4D97-AF65-F5344CB8AC3E}">
        <p14:creationId xmlns:p14="http://schemas.microsoft.com/office/powerpoint/2010/main" val="280372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831" y="716325"/>
            <a:ext cx="7772400" cy="979351"/>
          </a:xfrm>
        </p:spPr>
        <p:txBody>
          <a:bodyPr/>
          <a:lstStyle/>
          <a:p>
            <a:r>
              <a:rPr lang="en-US" dirty="0" smtClean="0"/>
              <a:t>December 1942</a:t>
            </a:r>
            <a:endParaRPr lang="en-US" dirty="0"/>
          </a:p>
        </p:txBody>
      </p:sp>
      <p:sp>
        <p:nvSpPr>
          <p:cNvPr id="4" name="Subtitle 3"/>
          <p:cNvSpPr>
            <a:spLocks noGrp="1"/>
          </p:cNvSpPr>
          <p:nvPr>
            <p:ph type="subTitle" idx="1"/>
          </p:nvPr>
        </p:nvSpPr>
        <p:spPr>
          <a:xfrm>
            <a:off x="1371600" y="2035015"/>
            <a:ext cx="6400800" cy="3603785"/>
          </a:xfrm>
        </p:spPr>
        <p:txBody>
          <a:bodyPr>
            <a:normAutofit fontScale="92500" lnSpcReduction="10000"/>
          </a:bodyPr>
          <a:lstStyle/>
          <a:p>
            <a:r>
              <a:rPr lang="en-US" dirty="0" smtClean="0"/>
              <a:t>December 1942 this extermination camp was ended because other extermination camp became huge and then this camp didn’t have to work anymore, eventually more then 400,000 people passed away (Jews and polish )</a:t>
            </a:r>
            <a:endParaRPr lang="en-US" dirty="0"/>
          </a:p>
        </p:txBody>
      </p:sp>
    </p:spTree>
    <p:extLst>
      <p:ext uri="{BB962C8B-B14F-4D97-AF65-F5344CB8AC3E}">
        <p14:creationId xmlns:p14="http://schemas.microsoft.com/office/powerpoint/2010/main" val="3401374866"/>
      </p:ext>
    </p:extLst>
  </p:cSld>
  <p:clrMapOvr>
    <a:masterClrMapping/>
  </p:clrMapOvr>
</p:sld>
</file>

<file path=ppt/theme/theme1.xml><?xml version="1.0" encoding="utf-8"?>
<a:theme xmlns:a="http://schemas.openxmlformats.org/drawingml/2006/main" name="Twilight">
  <a:themeElements>
    <a:clrScheme name="Twilight">
      <a:dk1>
        <a:sysClr val="windowText" lastClr="000000"/>
      </a:dk1>
      <a:lt1>
        <a:sysClr val="window" lastClr="FFFFFF"/>
      </a:lt1>
      <a:dk2>
        <a:srgbClr val="24213E"/>
      </a:dk2>
      <a:lt2>
        <a:srgbClr val="E9EAF0"/>
      </a:lt2>
      <a:accent1>
        <a:srgbClr val="E8BC4A"/>
      </a:accent1>
      <a:accent2>
        <a:srgbClr val="83C1C6"/>
      </a:accent2>
      <a:accent3>
        <a:srgbClr val="E78D35"/>
      </a:accent3>
      <a:accent4>
        <a:srgbClr val="909CE1"/>
      </a:accent4>
      <a:accent5>
        <a:srgbClr val="839C41"/>
      </a:accent5>
      <a:accent6>
        <a:srgbClr val="CC5439"/>
      </a:accent6>
      <a:hlink>
        <a:srgbClr val="1C6CF1"/>
      </a:hlink>
      <a:folHlink>
        <a:srgbClr val="C649E0"/>
      </a:folHlink>
    </a:clrScheme>
    <a:fontScheme name="Twilight">
      <a:maj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wi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fov="600000">
              <a:rot lat="0" lon="0" rev="0"/>
            </a:camera>
            <a:lightRig rig="threePt" dir="t">
              <a:rot lat="0" lon="0" rev="1200000"/>
            </a:lightRig>
          </a:scene3d>
          <a:sp3d>
            <a:bevelT w="63500" h="25400"/>
          </a:sp3d>
        </a:effectStyle>
      </a:effectStyleLst>
      <a:bgFillStyleLst>
        <a:solidFill>
          <a:schemeClr val="phClr"/>
        </a:solidFill>
        <a:gradFill rotWithShape="1">
          <a:gsLst>
            <a:gs pos="0">
              <a:schemeClr val="bg1">
                <a:shade val="100000"/>
                <a:satMod val="300000"/>
              </a:schemeClr>
            </a:gs>
            <a:gs pos="31000">
              <a:schemeClr val="bg1">
                <a:tint val="100000"/>
                <a:satMod val="300000"/>
              </a:schemeClr>
            </a:gs>
            <a:gs pos="62000">
              <a:schemeClr val="phClr">
                <a:tint val="100000"/>
                <a:shade val="100000"/>
                <a:satMod val="100000"/>
              </a:schemeClr>
            </a:gs>
            <a:gs pos="100000">
              <a:schemeClr val="phClr">
                <a:shade val="100000"/>
                <a:hueMod val="93000"/>
                <a:satMod val="50000"/>
                <a:lumMod val="200000"/>
              </a:schemeClr>
            </a:gs>
          </a:gsLst>
          <a:lin ang="5400000" scaled="0"/>
        </a:gradFill>
        <a:gradFill rotWithShape="1">
          <a:gsLst>
            <a:gs pos="0">
              <a:schemeClr val="phClr">
                <a:tint val="100000"/>
                <a:satMod val="100000"/>
              </a:schemeClr>
            </a:gs>
            <a:gs pos="100000">
              <a:schemeClr val="phClr">
                <a:tint val="100000"/>
                <a:shade val="100000"/>
                <a:alpha val="100000"/>
                <a:hueMod val="100000"/>
                <a:satMod val="150000"/>
                <a:lumMod val="5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69</TotalTime>
  <Words>243</Words>
  <Application>Microsoft Macintosh PowerPoint</Application>
  <PresentationFormat>On-screen Show (4:3)</PresentationFormat>
  <Paragraphs>16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Twilight</vt:lpstr>
      <vt:lpstr>Belzec extermination camp</vt:lpstr>
      <vt:lpstr>Introduction</vt:lpstr>
      <vt:lpstr>Where is Belzec?</vt:lpstr>
      <vt:lpstr>Why many people killed by Nazis</vt:lpstr>
      <vt:lpstr>Odilo Globocnik</vt:lpstr>
      <vt:lpstr>Adolf Hitler </vt:lpstr>
      <vt:lpstr>December 1942</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Belzec extermination camp</dc:title>
  <dc:creator>金子 隆聖</dc:creator>
  <cp:lastModifiedBy>金子 隆聖</cp:lastModifiedBy>
  <cp:revision>6</cp:revision>
  <dcterms:created xsi:type="dcterms:W3CDTF">2013-05-04T19:14:19Z</dcterms:created>
  <dcterms:modified xsi:type="dcterms:W3CDTF">2013-05-06T14:07:24Z</dcterms:modified>
</cp:coreProperties>
</file>